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eu Nguyen" initials="HN" lastIdx="1" clrIdx="0">
    <p:extLst>
      <p:ext uri="{19B8F6BF-5375-455C-9EA6-DF929625EA0E}">
        <p15:presenceInfo xmlns="" xmlns:p15="http://schemas.microsoft.com/office/powerpoint/2012/main" userId="544cd7f56216d3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50" autoAdjust="0"/>
  </p:normalViewPr>
  <p:slideViewPr>
    <p:cSldViewPr snapToGrid="0">
      <p:cViewPr>
        <p:scale>
          <a:sx n="63" d="100"/>
          <a:sy n="63" d="100"/>
        </p:scale>
        <p:origin x="-102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08T16:01:59.065" idx="1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D5974-CFB4-4960-A41C-C68C9EBDB583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EA37-E2AF-4291-B4FF-9F7E78EA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2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EA37-E2AF-4291-B4FF-9F7E78EAA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CB80C8-D170-4259-B010-07000AF8E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6AAC7A-3A35-41D2-8B44-6D8344233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7E57C5-8166-4188-B811-0F18ADB2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BB33AC-6E78-458C-AB89-E0D96DC7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DF77-FA98-4B58-8EE8-8BF9E078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5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446184-FB6D-488E-9D16-D4796D9D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64DFD2-9F0A-4588-88D7-A1F00AE39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558C7A-E829-45EA-A012-29A2A354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AAED91-ED42-4C25-86E7-E3200826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85D7B8-8BC4-4B28-AC73-653EBBCD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40A537B-C21B-45B0-9F43-82532CE3B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51D9F0-0FCF-43AD-A27D-E7E96C4A8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DAD623-C09F-45D3-9980-42672190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C77014-5438-4A6E-BCE9-3D041E52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484D80-CF4F-4055-88A8-AB039ADA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2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AFD77A-1B29-49D9-8130-3AB66426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B6E48D-0170-4394-BD69-99F8D0EB5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F033F0-F362-4EF3-90A0-D042B727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21AD1A-48B3-4BB3-8631-2BF07EAF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E5D08C-2BE0-48E3-8A8D-711F4153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3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0A76C9-2C5C-41E5-9189-64EC257E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30D34-AFF3-445F-A6A4-61467B339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E88C0A-36E1-465B-9B7C-5A78CBAB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5D8DE2-CBAB-40FB-BE71-B3F41E31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7333C2-54D4-40C0-92DB-425AEE95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7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82EE0F-2166-4E92-BE0B-24BEFA40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B61C23-18FB-46DD-9BE6-C46C8BFA0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235E13-2692-4923-96D4-E7673207C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815AAE-A7D2-4550-99BC-901E19CD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EF2C33-ABB9-4401-B776-601DEC32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764B3E-F8C6-43D9-B67C-A70FEA51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9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79DF25-C977-4624-B1C2-343DAEE7C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0EC3B7-C360-41E7-9876-C10B58276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0FD179-8C92-4DB7-AB8F-405D1D8C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70EC7B2-CB7E-4EC4-8E75-59CF4497D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1FEF6C2-DCE6-4558-AB1C-563A97600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7D1AA3-2157-4794-8297-A5B4C1D0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DCC5E1-AA5E-47FC-9523-82559ED2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503B167-3A80-49E3-8E45-1829CFE2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2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FF5405-A66A-4737-AB56-E7266843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550814D-338F-4DDA-ACA9-4B1E49FA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0ABAE11-A618-49E5-97FC-44E4C0EF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42D690-24A0-4C90-96B3-4DBFD283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8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82653B-ED46-4A34-AF71-4C14939D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7B8F4F-14F6-4BD1-BB76-3C51D65D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8B5ED2-F454-473A-B56E-2A0EC82B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1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CCD0EF-C0AB-433E-BAE0-82B98F8B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7A0BD9-2767-4F04-9E8D-91D5C32AB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CBAC22-37F7-45C6-9873-6BD6E3D0D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6878E8-4BDC-4C1B-A377-0FC58678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0D98C6-2C5D-4E50-B75F-EC185532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F989B7-A8C5-4B2D-BC81-DC766C60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6F484-5001-4D36-A9EB-064618A0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4BD885B-1EA2-4454-AEB9-D3061708D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B9B835-0D84-4CD4-8E12-DE36D1DFB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41C9BB2-7D36-4833-ADDB-453C0FD5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E9B5C3-AFB3-48DE-AEDE-9460BE6C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D6E55D-6143-4D0B-BC36-EECFE969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7C12BD-BA9C-4851-85FC-1986C960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4D533C-E0D5-40F0-90CE-8B046D833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72D65-1C13-4D45-972E-A1EC13E1F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2036-0949-45DE-A7F3-16FC76C4F28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3FFC57-EBB1-44C7-8159-591ED694A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6C0587-2B2F-45E0-830F-E7900F50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D7D81-9D74-45B3-8BE1-5A9E27C55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6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7.gif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E32FAF-B292-4DC0-B650-8F78FE9FB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942" y="222405"/>
            <a:ext cx="9144000" cy="2778062"/>
          </a:xfrm>
        </p:spPr>
        <p:txBody>
          <a:bodyPr>
            <a:prstTxWarp prst="textCanUp">
              <a:avLst/>
            </a:prstTxWarp>
            <a:normAutofit fontScale="90000"/>
            <a:scene3d>
              <a:camera prst="perspectiveBelow"/>
              <a:lightRig rig="threePt" dir="t"/>
            </a:scene3d>
          </a:bodyPr>
          <a:lstStyle/>
          <a:p>
            <a:r>
              <a:rPr lang="vi-V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Chào mừng Cô giáo và các bạn đến với buổi thuyết trình </a:t>
            </a:r>
            <a:br>
              <a:rPr lang="vi-V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vi-V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của</a:t>
            </a:r>
            <a:br>
              <a:rPr lang="vi-V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vi-V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Tổ: 4 – Lớp: 9D 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8D4B71-EDBA-4392-8F72-8DABD79F6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0579" y="2900734"/>
            <a:ext cx="9144000" cy="183794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vi-VN" sz="4000" b="1" dirty="0"/>
              <a:t>Tiết 22- Bài 12</a:t>
            </a:r>
            <a:r>
              <a:rPr lang="vi-VN" sz="4000" dirty="0"/>
              <a:t>:             </a:t>
            </a:r>
            <a:r>
              <a:rPr lang="vi-VN" sz="4000" b="1" dirty="0" smtClean="0">
                <a:solidFill>
                  <a:srgbClr val="FF0000"/>
                </a:solidFill>
              </a:rPr>
              <a:t>Thực </a:t>
            </a:r>
            <a:r>
              <a:rPr lang="vi-VN" sz="4000" b="1" dirty="0">
                <a:solidFill>
                  <a:srgbClr val="FF0000"/>
                </a:solidFill>
              </a:rPr>
              <a:t>hành</a:t>
            </a:r>
            <a:r>
              <a:rPr lang="vi-VN" sz="3000" b="1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vi-VN" sz="3000" dirty="0"/>
              <a:t>               </a:t>
            </a:r>
            <a:r>
              <a:rPr lang="vi-VN" sz="4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Nhận biết một số loại sâu bệnh ở cây nhãn,vải</a:t>
            </a:r>
          </a:p>
          <a:p>
            <a:pPr algn="just"/>
            <a:r>
              <a:rPr lang="vi-VN" sz="3400" b="1" dirty="0"/>
              <a:t>Chủ đề </a:t>
            </a:r>
            <a:r>
              <a:rPr lang="vi-VN" sz="3400" dirty="0"/>
              <a:t>: </a:t>
            </a:r>
            <a:r>
              <a:rPr lang="vi-VN" sz="3600" dirty="0"/>
              <a:t>Một số loại bệnh ở nhãn, vải và cách khắc phục</a:t>
            </a:r>
          </a:p>
          <a:p>
            <a:pPr algn="just"/>
            <a:endParaRPr lang="vi-VN" dirty="0"/>
          </a:p>
          <a:p>
            <a:pPr algn="just"/>
            <a:r>
              <a:rPr lang="vi-VN" dirty="0"/>
              <a:t>                               </a:t>
            </a:r>
            <a:endParaRPr lang="en-US" dirty="0"/>
          </a:p>
        </p:txBody>
      </p:sp>
      <p:pic>
        <p:nvPicPr>
          <p:cNvPr id="10" name="Picture 9" descr="A picture containing grass, food, table, sitting&#10;&#10;Description automatically generated">
            <a:extLst>
              <a:ext uri="{FF2B5EF4-FFF2-40B4-BE49-F238E27FC236}">
                <a16:creationId xmlns="" xmlns:a16="http://schemas.microsoft.com/office/drawing/2014/main" id="{450BBD4C-8510-463E-81B0-1657BA351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37" y="4511040"/>
            <a:ext cx="3671044" cy="216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le of fresh fruits and vegetables on display&#10;&#10;Description automatically generated">
            <a:extLst>
              <a:ext uri="{FF2B5EF4-FFF2-40B4-BE49-F238E27FC236}">
                <a16:creationId xmlns="" xmlns:a16="http://schemas.microsoft.com/office/drawing/2014/main" id="{B2D1C834-509F-48BB-8651-36B3016A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93" y="4511040"/>
            <a:ext cx="2668252" cy="216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F6D493-3966-4008-B376-6E7BAE5AD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92" y="4711246"/>
            <a:ext cx="2401208" cy="2011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546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Hình ảnh và âm thanh tiếng pháo hoa ngày tết, Pháo hoa cực đẹp mắt">
            <a:hlinkClick r:id="" action="ppaction://media"/>
            <a:extLst>
              <a:ext uri="{FF2B5EF4-FFF2-40B4-BE49-F238E27FC236}">
                <a16:creationId xmlns="" xmlns:a16="http://schemas.microsoft.com/office/drawing/2014/main" id="{ABDAF889-88AA-4138-B17F-6C82A4461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896" y="4157525"/>
            <a:ext cx="226032" cy="2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E449B5-2538-4E8A-85FE-BAD00612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66" y="365760"/>
            <a:ext cx="10515600" cy="914400"/>
          </a:xfrm>
        </p:spPr>
        <p:txBody>
          <a:bodyPr>
            <a:normAutofit fontScale="90000"/>
          </a:bodyPr>
          <a:lstStyle/>
          <a:p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 Bệnh mốc sương</a:t>
            </a:r>
            <a:r>
              <a:rPr lang="en-US" b="1" i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  </a:t>
            </a:r>
            <a:r>
              <a:rPr lang="en-US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6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E622C5-B100-4C2F-A952-DA15E57C32DF}"/>
              </a:ext>
            </a:extLst>
          </p:cNvPr>
          <p:cNvSpPr txBox="1"/>
          <p:nvPr/>
        </p:nvSpPr>
        <p:spPr>
          <a:xfrm>
            <a:off x="313366" y="1073550"/>
            <a:ext cx="7974659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bệnh </a:t>
            </a:r>
            <a:r>
              <a:rPr lang="vi-VN" sz="2400" dirty="0">
                <a:latin typeface="+mj-lt"/>
              </a:rPr>
              <a:t>bất định hình màu đen thối ướt, bệnh gây hại từ thời kỳ ra hoa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Bệnh tiếp tục gây hại trong thời kỳ thu hoạch gây khó khăn cho việc bảo quản và vận chuyển</a:t>
            </a:r>
            <a:r>
              <a:rPr lang="en-US" sz="24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vi-VN" sz="2400" dirty="0">
                <a:latin typeface="+mj-lt"/>
              </a:rPr>
              <a:t>Bệnh thường gây hại nặng vào các tháng 2-3-4</a:t>
            </a:r>
            <a:r>
              <a:rPr lang="en-US" sz="24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  </a:t>
            </a:r>
          </a:p>
        </p:txBody>
      </p:sp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="" xmlns:a16="http://schemas.microsoft.com/office/drawing/2014/main" id="{65B6362F-5D92-4F60-BB48-33E576F68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594360"/>
            <a:ext cx="4081786" cy="268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76F8245E-802A-4BFD-91D8-1C0FC529A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80" y="4595236"/>
            <a:ext cx="2600972" cy="1981693"/>
          </a:xfrm>
          <a:prstGeom prst="rect">
            <a:avLst/>
          </a:prstGeom>
        </p:spPr>
      </p:pic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="" xmlns:a16="http://schemas.microsoft.com/office/drawing/2014/main" id="{324D2E27-C75F-40D4-94DA-6A2BA96AD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0" y="3278851"/>
            <a:ext cx="4114800" cy="363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82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E9B8F-19B3-49C5-A393-08BE57FA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247622"/>
            <a:ext cx="7774171" cy="124890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/>
          </a:p>
        </p:txBody>
      </p:sp>
      <p:pic>
        <p:nvPicPr>
          <p:cNvPr id="5" name="Picture 4" descr="A group of people standing next to a tree&#10;&#10;Description automatically generated">
            <a:extLst>
              <a:ext uri="{FF2B5EF4-FFF2-40B4-BE49-F238E27FC236}">
                <a16:creationId xmlns="" xmlns:a16="http://schemas.microsoft.com/office/drawing/2014/main" id="{FFE62818-0602-4450-819E-F2E03B9E5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95" y="3356582"/>
            <a:ext cx="4212247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standing next to a tree&#10;&#10;Description automatically generated">
            <a:extLst>
              <a:ext uri="{FF2B5EF4-FFF2-40B4-BE49-F238E27FC236}">
                <a16:creationId xmlns="" xmlns:a16="http://schemas.microsoft.com/office/drawing/2014/main" id="{0083A496-B9A2-408D-8F29-26274BAC8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95" y="247622"/>
            <a:ext cx="4212247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689D99-21AB-4823-943B-01482C92E6CA}"/>
              </a:ext>
            </a:extLst>
          </p:cNvPr>
          <p:cNvSpPr txBox="1"/>
          <p:nvPr/>
        </p:nvSpPr>
        <p:spPr>
          <a:xfrm>
            <a:off x="897866" y="1279072"/>
            <a:ext cx="7222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2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E74883-47EB-408D-8B0F-5C7563DFCDF5}"/>
              </a:ext>
            </a:extLst>
          </p:cNvPr>
          <p:cNvSpPr txBox="1"/>
          <p:nvPr/>
        </p:nvSpPr>
        <p:spPr>
          <a:xfrm>
            <a:off x="996590" y="1802102"/>
            <a:ext cx="6955605" cy="50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hoa,thu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PROPINEB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MANCOZEP+ METALAXY,…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15" name="Picture 14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0511D687-0D66-4B70-BF2B-A917990B1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2" y="309367"/>
            <a:ext cx="204025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8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7591B-68EB-4223-BB4E-2475C4AD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6CBE41-A327-49FF-B5F3-6919E1B8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7692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đẫy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 close up of a fruit tree&#10;&#10;Description automatically generated">
            <a:extLst>
              <a:ext uri="{FF2B5EF4-FFF2-40B4-BE49-F238E27FC236}">
                <a16:creationId xmlns="" xmlns:a16="http://schemas.microsoft.com/office/drawing/2014/main" id="{1770F39C-2A14-4E06-9788-84821F8F3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177015"/>
            <a:ext cx="341376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le of fruit sitting on top of a tree&#10;&#10;Description automatically generated">
            <a:extLst>
              <a:ext uri="{FF2B5EF4-FFF2-40B4-BE49-F238E27FC236}">
                <a16:creationId xmlns="" xmlns:a16="http://schemas.microsoft.com/office/drawing/2014/main" id="{C92D2DA9-BDDB-434E-801C-5A107B1D3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2737335"/>
            <a:ext cx="341376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6AD7A594-5EE5-4864-8FB6-65D7E588D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2" y="5842520"/>
            <a:ext cx="14401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3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821F85-A30C-421E-9ADB-B7DEDA4C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2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3C6FAB-2D07-4492-932A-7D88F3A0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674"/>
            <a:ext cx="73152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bón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sớm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muộn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/>
              <a:t>Bón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liều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xuyên</a:t>
            </a:r>
            <a:r>
              <a:rPr lang="en-US" sz="2400" dirty="0"/>
              <a:t> </a:t>
            </a:r>
            <a:r>
              <a:rPr lang="en-US" sz="2400" dirty="0" err="1"/>
              <a:t>đảm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,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tưới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,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đảm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ẩm</a:t>
            </a:r>
            <a:r>
              <a:rPr lang="en-US" sz="2400" dirty="0"/>
              <a:t>. 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5" name="Picture 4" descr="A picture containing photo, many, different, bunch&#10;&#10;Description automatically generated">
            <a:extLst>
              <a:ext uri="{FF2B5EF4-FFF2-40B4-BE49-F238E27FC236}">
                <a16:creationId xmlns="" xmlns:a16="http://schemas.microsoft.com/office/drawing/2014/main" id="{76272DAD-EC8C-4766-9392-8E10FA875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72" y="365125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81711E-C229-45FA-9F36-EC08B9998622}"/>
              </a:ext>
            </a:extLst>
          </p:cNvPr>
          <p:cNvSpPr txBox="1"/>
          <p:nvPr/>
        </p:nvSpPr>
        <p:spPr>
          <a:xfrm>
            <a:off x="8872377" y="3518677"/>
            <a:ext cx="298079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CABO BORON-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nứt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pic>
        <p:nvPicPr>
          <p:cNvPr id="12" name="Picture 11" descr="A person standing next to a tree&#10;&#10;Description automatically generated">
            <a:extLst>
              <a:ext uri="{FF2B5EF4-FFF2-40B4-BE49-F238E27FC236}">
                <a16:creationId xmlns="" xmlns:a16="http://schemas.microsoft.com/office/drawing/2014/main" id="{5FD35814-FB07-4311-B766-7C199C1D4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5" y="3958726"/>
            <a:ext cx="365531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D2809A62-6CB2-4EAA-87BB-9AABB1E5E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5" y="5147446"/>
            <a:ext cx="2040255" cy="1554480"/>
          </a:xfrm>
          <a:prstGeom prst="rect">
            <a:avLst/>
          </a:prstGeom>
        </p:spPr>
      </p:pic>
      <p:pic>
        <p:nvPicPr>
          <p:cNvPr id="16" name="Picture 15" descr="A bird flying in the air&#10;&#10;Description automatically generated">
            <a:extLst>
              <a:ext uri="{FF2B5EF4-FFF2-40B4-BE49-F238E27FC236}">
                <a16:creationId xmlns="" xmlns:a16="http://schemas.microsoft.com/office/drawing/2014/main" id="{1CFEEDFC-E7A2-4E15-A1F4-3BD55BDC4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9743">
            <a:off x="6316980" y="-353795"/>
            <a:ext cx="2243835" cy="18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8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39861E-FE6A-4246-A117-6970DE90B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05" y="0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***</a:t>
            </a:r>
            <a:r>
              <a:rPr lang="en-US" dirty="0"/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0B8EE498-89F6-43E4-88CF-425DB3DED1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54467" y="1201081"/>
            <a:ext cx="6877692" cy="611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D4889187-39DF-4C65-BECD-9EBF0B26A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859791"/>
            <a:ext cx="4653679" cy="294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lant in a forest&#10;&#10;Description automatically generated">
            <a:extLst>
              <a:ext uri="{FF2B5EF4-FFF2-40B4-BE49-F238E27FC236}">
                <a16:creationId xmlns="" xmlns:a16="http://schemas.microsoft.com/office/drawing/2014/main" id="{197F4E20-DF09-406D-9E43-ABBEAABBC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3707629"/>
            <a:ext cx="4461916" cy="293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663113B6-79F1-4D3B-859A-D0858B97F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8545"/>
            <a:ext cx="1080135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41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F4D3E2-A47A-4C18-AFCC-9F4EDE1FB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0CC9A0-4700-4FA3-AC77-A88F523A7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636398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ELICITOR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 group of bushes and trees&#10;&#10;Description automatically generated">
            <a:extLst>
              <a:ext uri="{FF2B5EF4-FFF2-40B4-BE49-F238E27FC236}">
                <a16:creationId xmlns="" xmlns:a16="http://schemas.microsoft.com/office/drawing/2014/main" id="{124018C1-72EC-4264-BDF5-7A891B9F5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20" y="182880"/>
            <a:ext cx="4519344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 up of a bottle on a wooden table&#10;&#10;Description automatically generated">
            <a:extLst>
              <a:ext uri="{FF2B5EF4-FFF2-40B4-BE49-F238E27FC236}">
                <a16:creationId xmlns="" xmlns:a16="http://schemas.microsoft.com/office/drawing/2014/main" id="{793A963F-E665-4ECF-956B-366F57261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657600"/>
            <a:ext cx="382348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="" xmlns:a16="http://schemas.microsoft.com/office/drawing/2014/main" id="{F29E95DA-6AD4-48B0-9B33-BE03D120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0" y="5071959"/>
            <a:ext cx="204025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6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32258C-C28C-4420-A1EC-58BA036FF3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CanUp">
              <a:avLst/>
            </a:prstTxWarp>
            <a:scene3d>
              <a:camera prst="perspectiveBelow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Cảm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vi-VN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ơ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n </a:t>
            </a:r>
            <a:b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</a:b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Cô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và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các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bạn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đã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chú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ý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theo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dõi</a:t>
            </a:r>
            <a:r>
              <a:rPr lang="en-US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1323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259080"/>
            <a:ext cx="4236720" cy="48013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4 :</a:t>
            </a:r>
          </a:p>
          <a:p>
            <a:pPr marL="342900" indent="-342900">
              <a:buAutoNum type="arabicParenR"/>
            </a:pPr>
            <a:r>
              <a:rPr lang="en-US" sz="3200" dirty="0" err="1" smtClean="0"/>
              <a:t>Bùi</a:t>
            </a:r>
            <a:r>
              <a:rPr lang="en-US" sz="3200" dirty="0" smtClean="0"/>
              <a:t> </a:t>
            </a:r>
            <a:r>
              <a:rPr lang="en-US" sz="3200" dirty="0" err="1" smtClean="0"/>
              <a:t>Hương</a:t>
            </a:r>
            <a:r>
              <a:rPr lang="en-US" sz="3200" dirty="0" smtClean="0"/>
              <a:t> Ly</a:t>
            </a:r>
          </a:p>
          <a:p>
            <a:pPr marL="342900" indent="-342900">
              <a:buAutoNum type="arabicParenR"/>
            </a:pPr>
            <a:r>
              <a:rPr lang="en-US" sz="3200" dirty="0" err="1" smtClean="0"/>
              <a:t>Nguyễn</a:t>
            </a:r>
            <a:r>
              <a:rPr lang="en-US" sz="3200" dirty="0" smtClean="0"/>
              <a:t> Thu </a:t>
            </a:r>
            <a:r>
              <a:rPr lang="en-US" sz="3200" dirty="0" err="1" smtClean="0"/>
              <a:t>Hương</a:t>
            </a:r>
            <a:r>
              <a:rPr lang="en-US" sz="3200" dirty="0" smtClean="0"/>
              <a:t> </a:t>
            </a:r>
          </a:p>
          <a:p>
            <a:pPr marL="342900" indent="-342900">
              <a:buAutoNum type="arabicParenR"/>
            </a:pP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Đạt</a:t>
            </a:r>
            <a:endParaRPr lang="en-US" sz="3200" dirty="0" smtClean="0"/>
          </a:p>
          <a:p>
            <a:pPr marL="342900" indent="-342900">
              <a:buAutoNum type="arabicParenR"/>
            </a:pP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Vân</a:t>
            </a:r>
            <a:r>
              <a:rPr lang="en-US" sz="3200" dirty="0" smtClean="0"/>
              <a:t> </a:t>
            </a:r>
            <a:r>
              <a:rPr lang="en-US" sz="3200" dirty="0" err="1" smtClean="0"/>
              <a:t>Anh</a:t>
            </a:r>
            <a:endParaRPr lang="en-US" sz="3200" dirty="0" smtClean="0"/>
          </a:p>
          <a:p>
            <a:pPr marL="342900" indent="-342900">
              <a:buAutoNum type="arabicParenR"/>
            </a:pPr>
            <a:r>
              <a:rPr lang="en-US" sz="3200" dirty="0" err="1" smtClean="0"/>
              <a:t>Trần</a:t>
            </a:r>
            <a:r>
              <a:rPr lang="en-US" sz="3200" dirty="0" smtClean="0"/>
              <a:t> Thu </a:t>
            </a:r>
            <a:r>
              <a:rPr lang="en-US" sz="3200" dirty="0" err="1" smtClean="0"/>
              <a:t>Huyền</a:t>
            </a:r>
            <a:endParaRPr lang="en-US" sz="3200" dirty="0" smtClean="0"/>
          </a:p>
          <a:p>
            <a:pPr marL="342900" indent="-342900">
              <a:buAutoNum type="arabicParenR"/>
            </a:pPr>
            <a:r>
              <a:rPr lang="en-US" sz="3200" dirty="0" err="1" smtClean="0"/>
              <a:t>Nguyễn</a:t>
            </a:r>
            <a:r>
              <a:rPr lang="en-US" sz="3200" dirty="0" smtClean="0"/>
              <a:t> Minh </a:t>
            </a:r>
            <a:r>
              <a:rPr lang="en-US" sz="3200" dirty="0" err="1" smtClean="0"/>
              <a:t>Đức</a:t>
            </a:r>
            <a:endParaRPr lang="en-US" sz="3200" dirty="0" smtClean="0"/>
          </a:p>
          <a:p>
            <a:pPr marL="342900" indent="-342900">
              <a:buAutoNum type="arabicParenR"/>
            </a:pPr>
            <a:r>
              <a:rPr lang="en-US" sz="3200" dirty="0" smtClean="0"/>
              <a:t>Cao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Thùy</a:t>
            </a:r>
            <a:r>
              <a:rPr lang="en-US" sz="3200" dirty="0" smtClean="0"/>
              <a:t> </a:t>
            </a:r>
            <a:r>
              <a:rPr lang="en-US" sz="3200" dirty="0" err="1" smtClean="0"/>
              <a:t>Linh</a:t>
            </a:r>
            <a:endParaRPr lang="en-US" sz="3200" dirty="0" smtClean="0"/>
          </a:p>
          <a:p>
            <a:pPr marL="342900" indent="-342900">
              <a:buAutoNum type="arabicParenR"/>
            </a:pPr>
            <a:r>
              <a:rPr lang="en-US" sz="3200" dirty="0" err="1" smtClean="0"/>
              <a:t>Bùi</a:t>
            </a:r>
            <a:r>
              <a:rPr lang="en-US" sz="3200" dirty="0" smtClean="0"/>
              <a:t> </a:t>
            </a:r>
            <a:r>
              <a:rPr lang="en-US" sz="3200" dirty="0" err="1" smtClean="0"/>
              <a:t>Khánh</a:t>
            </a:r>
            <a:r>
              <a:rPr lang="en-US" sz="3200" dirty="0" smtClean="0"/>
              <a:t> Ly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33800"/>
            <a:ext cx="429768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259080"/>
            <a:ext cx="341376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43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506</Words>
  <Application>Microsoft Office PowerPoint</Application>
  <PresentationFormat>Custom</PresentationFormat>
  <Paragraphs>42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Chào mừng Cô giáo và các bạn đến với buổi thuyết trình  của Tổ: 4 – Lớp: 9D </vt:lpstr>
      <vt:lpstr>I) Bệnh mốc sương(sương mai) ở nhãn    1) Nhận biết </vt:lpstr>
      <vt:lpstr> </vt:lpstr>
      <vt:lpstr>II) Bệnh nứt quả ở quả vải   1) Nhận biết  </vt:lpstr>
      <vt:lpstr>   2) Khắc phục</vt:lpstr>
      <vt:lpstr>*** Ngoài ra còn có 1 loại bệnh mà dễ có ở cả 2 cây nhãn và vải : Bệnh thối hoa </vt:lpstr>
      <vt:lpstr>** Khắc phục </vt:lpstr>
      <vt:lpstr>Cảm ơn  Cô và các bạn đã chú ý theo dõi 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Cô giáo và các bạn đến với buổi thuyết trình  của Tổ: 4 – Lớp: 9D</dc:title>
  <dc:creator>Hieu Nguyen</dc:creator>
  <cp:lastModifiedBy>Lenovo</cp:lastModifiedBy>
  <cp:revision>45</cp:revision>
  <dcterms:created xsi:type="dcterms:W3CDTF">2020-01-08T04:18:10Z</dcterms:created>
  <dcterms:modified xsi:type="dcterms:W3CDTF">2020-03-06T14:09:48Z</dcterms:modified>
</cp:coreProperties>
</file>